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1BF-557A-412B-9E1C-5B6C2A4A09EB}" type="datetimeFigureOut">
              <a:rPr lang="it-IT" smtClean="0"/>
              <a:t>15/03/2018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C4A9-300D-4117-8E18-94B153B966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1BF-557A-412B-9E1C-5B6C2A4A09EB}" type="datetimeFigureOut">
              <a:rPr lang="it-IT" smtClean="0"/>
              <a:t>15/03/2018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C4A9-300D-4117-8E18-94B153B966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1BF-557A-412B-9E1C-5B6C2A4A09EB}" type="datetimeFigureOut">
              <a:rPr lang="it-IT" smtClean="0"/>
              <a:t>15/03/2018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C4A9-300D-4117-8E18-94B153B966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1BF-557A-412B-9E1C-5B6C2A4A09EB}" type="datetimeFigureOut">
              <a:rPr lang="it-IT" smtClean="0"/>
              <a:t>15/03/2018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C4A9-300D-4117-8E18-94B153B966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1BF-557A-412B-9E1C-5B6C2A4A09EB}" type="datetimeFigureOut">
              <a:rPr lang="it-IT" smtClean="0"/>
              <a:t>15/03/2018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C4A9-300D-4117-8E18-94B153B966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1BF-557A-412B-9E1C-5B6C2A4A09EB}" type="datetimeFigureOut">
              <a:rPr lang="it-IT" smtClean="0"/>
              <a:t>15/03/2018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C4A9-300D-4117-8E18-94B153B966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1BF-557A-412B-9E1C-5B6C2A4A09EB}" type="datetimeFigureOut">
              <a:rPr lang="it-IT" smtClean="0"/>
              <a:t>15/03/2018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C4A9-300D-4117-8E18-94B153B966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1BF-557A-412B-9E1C-5B6C2A4A09EB}" type="datetimeFigureOut">
              <a:rPr lang="it-IT" smtClean="0"/>
              <a:t>15/03/2018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C4A9-300D-4117-8E18-94B153B966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1BF-557A-412B-9E1C-5B6C2A4A09EB}" type="datetimeFigureOut">
              <a:rPr lang="it-IT" smtClean="0"/>
              <a:t>15/03/2018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C4A9-300D-4117-8E18-94B153B966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1BF-557A-412B-9E1C-5B6C2A4A09EB}" type="datetimeFigureOut">
              <a:rPr lang="it-IT" smtClean="0"/>
              <a:t>15/03/2018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C4A9-300D-4117-8E18-94B153B966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1BF-557A-412B-9E1C-5B6C2A4A09EB}" type="datetimeFigureOut">
              <a:rPr lang="it-IT" smtClean="0"/>
              <a:t>15/03/2018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C4A9-300D-4117-8E18-94B153B966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71BF-557A-412B-9E1C-5B6C2A4A09EB}" type="datetimeFigureOut">
              <a:rPr lang="it-IT" smtClean="0"/>
              <a:t>15/03/2018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1C4A9-300D-4117-8E18-94B153B9668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27"/>
            <a:ext cx="9143999" cy="682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8545"/>
            <a:ext cx="9144000" cy="598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61"/>
            <a:ext cx="9199547" cy="681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19"/>
            <a:ext cx="9165325" cy="684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818"/>
            <a:ext cx="9223795" cy="679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5303"/>
            <a:ext cx="9196321" cy="644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886"/>
            <a:ext cx="9223888" cy="679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124"/>
            <a:ext cx="9217324" cy="68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3554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04"/>
            <a:ext cx="9156843" cy="684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481" y="1700808"/>
            <a:ext cx="9567481" cy="352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2912"/>
            <a:ext cx="9144000" cy="643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isultati immagini per evoluzione ani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200800" cy="6418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isultati immagini per evolu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89753" cy="3240360"/>
          </a:xfrm>
          <a:prstGeom prst="rect">
            <a:avLst/>
          </a:prstGeom>
          <a:noFill/>
        </p:spPr>
      </p:pic>
      <p:pic>
        <p:nvPicPr>
          <p:cNvPr id="35844" name="Picture 4" descr="Risultati immagini per evolu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3" y="3026907"/>
            <a:ext cx="6444208" cy="3831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16" y="188640"/>
            <a:ext cx="9149216" cy="647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568"/>
            <a:ext cx="9201468" cy="6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287"/>
            <a:ext cx="9144000" cy="641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36"/>
            <a:ext cx="9144000" cy="682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6918"/>
            <a:ext cx="9143999" cy="574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577"/>
            <a:ext cx="9143999" cy="670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407"/>
            <a:ext cx="9144000" cy="638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Presentazione su schermo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Perfect87</dc:creator>
  <cp:lastModifiedBy>Perfect87</cp:lastModifiedBy>
  <cp:revision>2</cp:revision>
  <dcterms:created xsi:type="dcterms:W3CDTF">2018-03-15T06:31:05Z</dcterms:created>
  <dcterms:modified xsi:type="dcterms:W3CDTF">2018-03-15T06:59:01Z</dcterms:modified>
</cp:coreProperties>
</file>