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7049B-7EE5-4025-882F-385538143F96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D9F92-9DF0-4497-880E-D65664086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59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D9F92-9DF0-4497-880E-D6566408655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62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14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21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05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85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76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77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25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20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9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95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15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D998-FA60-4AA8-99FB-6D056EAB960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18430-3B62-4ED3-B4B7-A552D9EC13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5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1337" cy="748066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-470262" y="543414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70C0"/>
                </a:solidFill>
              </a:rPr>
              <a:t>L’OPERATO DI COSTANTINO</a:t>
            </a:r>
            <a:endParaRPr lang="it-IT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/>
              <a:t>LE RIFORME DI COSTANTINO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764" y="1779443"/>
            <a:ext cx="4731327" cy="4067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Dal punto di vista politico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Costantino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umentò il numero delle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diocesi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portandole a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umentò il numero delle province a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117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 impegnò a far si che l’amministrazione della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giustizia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fosse più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equa;</a:t>
            </a:r>
          </a:p>
          <a:p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ece coniare una moneta d’oro, il “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solidus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”;</a:t>
            </a:r>
          </a:p>
          <a:p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mpose un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tributo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ai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senatori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facendo soffrire maggiormente i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piccoli proprietari terrieri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 i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commercianti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56218" y="1779443"/>
            <a:ext cx="477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Costantino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dal punto di vista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politico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fu un sovrano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giusto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poiché, per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controllare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 maniera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migliore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il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territorio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lo divise in più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diocesi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province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Dal punto di vista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economico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invece non riuscì a risollevare l’Impero dalla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crisi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infatti tutti i suoi provvedimenti andarono a sfavore dei più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poveri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it-IT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/>
              <a:t>LE RIFORME DI COSTANTINO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764" y="1779444"/>
            <a:ext cx="4731327" cy="3568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 ambito militare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Costantino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 scontrò con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Massenzio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presso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Ponte Milvio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nel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312 d.C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e vinse;</a:t>
            </a:r>
          </a:p>
          <a:p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umentò i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barbari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tra le fila dell’esercito mobile, il 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it-IT" sz="24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comitatus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”;</a:t>
            </a:r>
          </a:p>
          <a:p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rivilegiò il </a:t>
            </a:r>
            <a:r>
              <a:rPr lang="it-IT" sz="24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comitatus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dal punto di vista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economico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fiscale 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rispetto alle legioni poste lungo i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confini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56218" y="1779443"/>
            <a:ext cx="477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Dal punto di vista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militare Costantino 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non intraprese campagne militari per espandere i confini dell’Impero. Da una parte fu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positivo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perché la popolazione visse un periodo di pace, dall’altra fu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negativo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poiché la grandezza dell’Impero rimase invariata.</a:t>
            </a:r>
            <a:endParaRPr lang="it-IT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/>
              <a:t>LE RIFORME DI COSTANTINO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764" y="1779443"/>
            <a:ext cx="4731327" cy="4067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Dal punto di vista religioso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Costantino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313 d.C.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proclamò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l’editto di Milano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 garantiva la libertà religiosa;</a:t>
            </a:r>
          </a:p>
          <a:p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ece costruire le prime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basiliche cristiane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325 d.C.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Nicea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partecipò al primo concilio ecumenico dove si condannò l’eresia del prete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Ario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bolì le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gare ginniche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 i combattimenti tra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gladiatori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seguendo i principi </a:t>
            </a:r>
            <a:r>
              <a:rPr lang="it-IT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cristiani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55345" y="1930400"/>
            <a:ext cx="3731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Costantino favorì il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cristianesimo 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non perché credeva in questa religione, ma perché voleva il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favore 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dei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sudditi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dei </a:t>
            </a:r>
            <a:r>
              <a:rPr lang="it-IT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funzionari </a:t>
            </a:r>
            <a:r>
              <a:rPr lang="it-IT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 erano per la maggior parte cristiani.</a:t>
            </a:r>
            <a:endParaRPr lang="it-IT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7048500" cy="34286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428631"/>
            <a:ext cx="7048500" cy="34293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CasellaDiTesto 5"/>
          <p:cNvSpPr txBox="1"/>
          <p:nvPr/>
        </p:nvSpPr>
        <p:spPr>
          <a:xfrm>
            <a:off x="193964" y="1015999"/>
            <a:ext cx="1819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Costantino costruì questo arco con sculture di recupero per manifestare il suo intento di ricollegarsi ai grandi imperatori del passato. Si tratta di scene storiche che vanno a valorizzare il potere imperiale.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347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LE RIFORME DI COSTANTINO</vt:lpstr>
      <vt:lpstr>LE RIFORME DI COSTANTINO</vt:lpstr>
      <vt:lpstr>LE RIFORME DI COSTANTINO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d'aronzo</dc:creator>
  <cp:lastModifiedBy>gianluca d'aronzo</cp:lastModifiedBy>
  <cp:revision>12</cp:revision>
  <dcterms:created xsi:type="dcterms:W3CDTF">2019-03-22T16:04:41Z</dcterms:created>
  <dcterms:modified xsi:type="dcterms:W3CDTF">2019-03-22T17:59:29Z</dcterms:modified>
</cp:coreProperties>
</file>