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3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40643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08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488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913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7975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558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006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183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67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29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901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88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415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155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5123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61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17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1D49F-138C-4908-A0F0-493B042CB511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471B0-8CE3-478E-ADF0-ED2CB76D2A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08441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  <p:sldLayoutId id="2147484075" r:id="rId12"/>
    <p:sldLayoutId id="2147484076" r:id="rId13"/>
    <p:sldLayoutId id="2147484077" r:id="rId14"/>
    <p:sldLayoutId id="2147484078" r:id="rId15"/>
    <p:sldLayoutId id="2147484079" r:id="rId16"/>
    <p:sldLayoutId id="214748408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800" dirty="0" smtClean="0">
                <a:latin typeface="Castellar" panose="020A0402060406010301" pitchFamily="18" charset="0"/>
              </a:rPr>
              <a:t>LA DIFFUSIONE DEL CRISTIANESIMO </a:t>
            </a:r>
            <a:endParaRPr lang="it-IT" sz="4800" dirty="0">
              <a:latin typeface="Castellar" panose="020A0402060406010301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097" y="2336800"/>
            <a:ext cx="3023044" cy="359886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49382" y="2826328"/>
            <a:ext cx="5195454" cy="4752108"/>
          </a:xfrm>
        </p:spPr>
        <p:txBody>
          <a:bodyPr/>
          <a:lstStyle/>
          <a:p>
            <a:r>
              <a:rPr lang="it-IT" dirty="0" smtClean="0"/>
              <a:t>Il Cristianesimo nacque in Giudea nel I secolo </a:t>
            </a:r>
            <a:r>
              <a:rPr lang="it-IT" dirty="0" err="1" smtClean="0"/>
              <a:t>d.C.Il</a:t>
            </a:r>
            <a:r>
              <a:rPr lang="it-IT" dirty="0" smtClean="0"/>
              <a:t> </a:t>
            </a:r>
            <a:r>
              <a:rPr lang="it-IT" dirty="0" smtClean="0"/>
              <a:t>regno di Giudea era finito sotto il controllo dei Romani e con Augusto divenne provincia romana.In Giudea il potere politico era nelle mani del Sinedrio,un’assemblea formata da sacerdoti divisa tra favorevoli,sadducei,e contrari ,farisei e zeloti,alla dominazione romana.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751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Baskerville Old Face" panose="02020602080505020303" pitchFamily="18" charset="0"/>
              </a:rPr>
              <a:t>CARTINA DELLA DIFFUSIONE DEL CRISTIANESIMO DAL I AL IV SECOLO D.C.</a:t>
            </a:r>
            <a:endParaRPr lang="it-IT" dirty="0">
              <a:latin typeface="Baskerville Old Face" panose="02020602080505020303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3493" y="2054395"/>
            <a:ext cx="107144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LEGENDA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175165"/>
            <a:ext cx="6986757" cy="4253344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93" y="2663320"/>
            <a:ext cx="1898074" cy="10888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88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CRISTIANESIMO E L’IMPERO ROMANO</a:t>
            </a:r>
            <a:endParaRPr lang="it-IT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64686" y="3445235"/>
            <a:ext cx="3790078" cy="3599317"/>
          </a:xfrm>
        </p:spPr>
        <p:txBody>
          <a:bodyPr>
            <a:normAutofit/>
          </a:bodyPr>
          <a:lstStyle/>
          <a:p>
            <a:r>
              <a:rPr lang="it-IT" dirty="0" smtClean="0"/>
              <a:t>Tra il I e il II secolo d.C. l’accentramento di potere nelle mani dell’imperatore aveva favorito il distacco dei cittadini dalla vita politica.Con il conseguente clima di insicurezza e insoddisfazione, gran parte della popolazione romana sentì l’esigenza di staccarsi anche dalla religione comune considerata civica più che spirituale e andare verso una più attenta alla dimensione interiore come i culti orientali da cui deriva anche il Cristianesimo.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063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CARATTERISTICHE  DEL  CRISTIANESIMO </a:t>
            </a:r>
            <a:endParaRPr lang="it-IT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72" y="2336800"/>
            <a:ext cx="5398294" cy="359886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3431381"/>
            <a:ext cx="3790078" cy="4715092"/>
          </a:xfrm>
        </p:spPr>
        <p:txBody>
          <a:bodyPr/>
          <a:lstStyle/>
          <a:p>
            <a:r>
              <a:rPr lang="it-IT" dirty="0" smtClean="0"/>
              <a:t>Il Cristianesimo si diffuse per opera di Gesù di Nazareth ,alla sua morte la nuova religione si divulgo grazie ai suoi seguaci anche fuori dalla Palestina.Il messaggio del Cristianesimo era adatto a soddisfare le esigenze di quel periodo e per questo il suo culto diventò molto frequente all’interno dell’impero.Le prime comunità erano formate da ceti umili e medi della grandi città.Solo dal III secolo divennero cristiane persone di ceto alto.Le comunità cristiane iniziarono a riunirsi in domus ecclesiae ovvero chiese ed erano guidate da presbiteri dai quali furono eletti vescovi,che indicavano alle chiese le norme di comportamento da seguire nella vita quotidiana,nella liturgia e nella predicazione. 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500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RITI CRISTIANI </a:t>
            </a:r>
            <a:endParaRPr lang="it-IT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785" y="2405039"/>
            <a:ext cx="2996338" cy="359886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2736" y="2861574"/>
            <a:ext cx="6312088" cy="314232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bg1"/>
                </a:solidFill>
              </a:rPr>
              <a:t>Battesimo:</a:t>
            </a:r>
            <a:r>
              <a:rPr lang="it-IT" sz="1400" dirty="0" smtClean="0"/>
              <a:t> </a:t>
            </a:r>
            <a:r>
              <a:rPr lang="it-IT" dirty="0" smtClean="0"/>
              <a:t>L’ammissione </a:t>
            </a:r>
            <a:r>
              <a:rPr lang="it-IT" dirty="0" smtClean="0"/>
              <a:t>alla comunità cristiana era sancita dal sacramento del battesimo,i catecumeni venivani immersi in una vasca </a:t>
            </a:r>
            <a:r>
              <a:rPr lang="it-IT" dirty="0" smtClean="0"/>
              <a:t>d’acqua , simbolo</a:t>
            </a:r>
            <a:r>
              <a:rPr lang="it-IT" dirty="0" smtClean="0"/>
              <a:t> </a:t>
            </a:r>
            <a:r>
              <a:rPr lang="it-IT" dirty="0" smtClean="0"/>
              <a:t>della purificazione dell’anima dal peccato </a:t>
            </a:r>
            <a:r>
              <a:rPr lang="it-IT" dirty="0" smtClean="0"/>
              <a:t>originale.</a:t>
            </a:r>
            <a:endParaRPr lang="it-IT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bg1"/>
                </a:solidFill>
              </a:rPr>
              <a:t>Eucarestia </a:t>
            </a:r>
            <a:r>
              <a:rPr lang="it-IT" sz="1800" dirty="0" smtClean="0">
                <a:solidFill>
                  <a:schemeClr val="bg1"/>
                </a:solidFill>
              </a:rPr>
              <a:t>:</a:t>
            </a:r>
            <a:r>
              <a:rPr lang="it-IT" dirty="0" smtClean="0"/>
              <a:t>L’e</a:t>
            </a:r>
            <a:r>
              <a:rPr lang="it-IT" dirty="0" smtClean="0"/>
              <a:t>ucarestia</a:t>
            </a:r>
            <a:r>
              <a:rPr lang="it-IT" dirty="0" smtClean="0"/>
              <a:t> era </a:t>
            </a:r>
            <a:r>
              <a:rPr lang="it-IT" dirty="0" smtClean="0"/>
              <a:t>il rito usato per ricordare l’ultima cena di Gesù con gli apostoli prima di essere arrestato.Secondo i credenti il pane e il vino si trasformano nel corpo e nel sangue di Cristo.La celebrazione dell’eucarestia avveniva di domenica a cui si aggiungeva la letture delle lettere inviate dagli apostoli e la raccolta di offerte per sostenere i più poveri.L’eucarestua rappresentava il rapporto individuale di ciascun fedele con Dio tramite la preghiera</a:t>
            </a:r>
            <a:r>
              <a:rPr lang="it-IT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 smtClean="0"/>
          </a:p>
          <a:p>
            <a:r>
              <a:rPr lang="it-IT" dirty="0" smtClean="0"/>
              <a:t>Il dio dei cristiani si distingueva dalle altre divinità per essere un Dio misericordioso vicino alle sofferenze degli uomini,che egli stesso aveva conosciuto tramite l’incarnazione</a:t>
            </a:r>
            <a:r>
              <a:rPr lang="it-IT" sz="1400" dirty="0" smtClean="0"/>
              <a:t>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8205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CATACOMBE </a:t>
            </a:r>
            <a:endParaRPr lang="it-IT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008" y="2336800"/>
            <a:ext cx="4967221" cy="359886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4795" y="3258683"/>
            <a:ext cx="3790078" cy="3599317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Il luogo che più si associa alle prime comunità cristiane è costituito dalle catacombe,ritenute sedi di ritrovo e di rifugio di cristiani per </a:t>
            </a:r>
            <a:r>
              <a:rPr lang="it-IT" dirty="0" smtClean="0"/>
              <a:t>sottrarsi </a:t>
            </a:r>
            <a:r>
              <a:rPr lang="it-IT" dirty="0" smtClean="0"/>
              <a:t>alle persecuzioni.Si tratta in realtà di cimiteri sotteranei,molto diffusi a Roma per le particolari caratteristiche del suolo,costituite dal tufo e quindi facilmente scavabile.Le catacombe iniziarono a svillupparsi non prima del III secolo d.C. e sono fatte da reticoli fittissimi e irregolari di gallerie sotterenee di diversa larghezze e altezza.Le catacombe più antiche sono quelle di Domitilla,Priscilla,Pretestato e Callisto.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349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BASILICHE CRISTIANE  </a:t>
            </a:r>
            <a:endParaRPr lang="it-IT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2383532"/>
            <a:ext cx="5608638" cy="350539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Prima di ottenere la libertà religiosa con l’editto di Milano nel 313,i cristiani non costruiscono edifici monumnetali per il culto.Le loro preghiere e i loro riti trovano accoglienza in abitazioni private o in costruzioni che pur riservate a scopi liturgici restano molto semplici.Con la libertà di culto concessa ai cristiani cambia invece il volto architettonico delle città romane ,accanto ai templi trovano posto i luoghi di culto del cristianesimo,primi fra tutti le basiliche.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60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RELIGIONE CRISTIANA:una delle responsabili della crisi dell’impero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44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CRISI DELL’IMPERO ROMANO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0320" y="2282282"/>
            <a:ext cx="9613859" cy="359931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bg1"/>
                </a:solidFill>
              </a:rPr>
              <a:t>LA CRISI ECONOMICA </a:t>
            </a:r>
            <a:r>
              <a:rPr lang="it-IT" sz="2000" dirty="0" smtClean="0"/>
              <a:t>:L’impero romano smise di conquistare a causa di ostacoli naturali che si erano presentati e adattò una tattica difensiva di conseguenza non c’erano più le entrate delle conquiste, in più la crisi economica era favorita anche dall’instabilità politica che si era creata.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bg1"/>
                </a:solidFill>
              </a:rPr>
              <a:t>LA CRISI DELL’AUTORITA’ STATALE </a:t>
            </a:r>
            <a:r>
              <a:rPr lang="it-IT" sz="2000" dirty="0" smtClean="0"/>
              <a:t>: Roma dovette arruolare anche contadini semibarbari per colmare i vuoti prodotti nelle legioni.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bg1"/>
                </a:solidFill>
              </a:rPr>
              <a:t>LA CRISI DEMOGRAFICA </a:t>
            </a:r>
            <a:r>
              <a:rPr lang="it-IT" sz="2000" dirty="0" smtClean="0"/>
              <a:t>:Durante le guerre fu costretta a chiamare la migliore gioventù Italica che , sottratta alla  attività produttiva con grave danno per l’economia ,aveva subito pesanti perdite nei combattimenti e nelle imboscate.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60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301</TotalTime>
  <Words>661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Baskerville Old Face</vt:lpstr>
      <vt:lpstr>Calibri</vt:lpstr>
      <vt:lpstr>Castellar</vt:lpstr>
      <vt:lpstr>Times New Roman</vt:lpstr>
      <vt:lpstr>Trebuchet MS</vt:lpstr>
      <vt:lpstr>Berlin</vt:lpstr>
      <vt:lpstr>LA DIFFUSIONE DEL CRISTIANESIMO </vt:lpstr>
      <vt:lpstr>CARTINA DELLA DIFFUSIONE DEL CRISTIANESIMO DAL I AL IV SECOLO D.C.</vt:lpstr>
      <vt:lpstr>CRISTIANESIMO E L’IMPERO ROMANO</vt:lpstr>
      <vt:lpstr>LE CARATTERISTICHE  DEL  CRISTIANESIMO </vt:lpstr>
      <vt:lpstr>RITI CRISTIANI </vt:lpstr>
      <vt:lpstr>LE CATACOMBE </vt:lpstr>
      <vt:lpstr>LE BASILICHE CRISTIANE  </vt:lpstr>
      <vt:lpstr>RELIGIONE CRISTIANA:una delle responsabili della crisi dell’impero </vt:lpstr>
      <vt:lpstr>CRISI DELL’IMPERO ROMANO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COSTANTINO</dc:title>
  <dc:creator>contestabilemaddalena2@gmail.com</dc:creator>
  <cp:lastModifiedBy>user</cp:lastModifiedBy>
  <cp:revision>30</cp:revision>
  <dcterms:created xsi:type="dcterms:W3CDTF">2019-03-24T16:16:58Z</dcterms:created>
  <dcterms:modified xsi:type="dcterms:W3CDTF">2019-03-28T10:43:34Z</dcterms:modified>
</cp:coreProperties>
</file>