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12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03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53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6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06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15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76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73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3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08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57E7417-EACF-4703-9618-DD86BEA5BCB2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934886-FEC9-42A1-98DB-0313FEE5E1C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02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GLI AGGETTIVI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rgbClr val="00B050"/>
                </a:solidFill>
              </a:rPr>
              <a:t>A</a:t>
            </a:r>
            <a:r>
              <a:rPr lang="it-IT" sz="2400" dirty="0" smtClean="0">
                <a:solidFill>
                  <a:srgbClr val="00B050"/>
                </a:solidFill>
              </a:rPr>
              <a:t>ggettivi sostantivati</a:t>
            </a:r>
            <a:endParaRPr lang="it-I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3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09897" y="796832"/>
            <a:ext cx="96273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L’</a:t>
            </a:r>
            <a:r>
              <a:rPr lang="it-IT" b="1" dirty="0" smtClean="0"/>
              <a:t>aggettivo </a:t>
            </a:r>
            <a:r>
              <a:rPr lang="it-IT" dirty="0" smtClean="0"/>
              <a:t>in greco può avere valore e funzione di:</a:t>
            </a:r>
          </a:p>
          <a:p>
            <a:pPr algn="just"/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it-IT" b="1" dirty="0" smtClean="0">
                <a:solidFill>
                  <a:srgbClr val="0070C0"/>
                </a:solidFill>
              </a:rPr>
              <a:t>attributo</a:t>
            </a:r>
            <a:r>
              <a:rPr lang="it-IT" dirty="0" smtClean="0"/>
              <a:t>: concorda sempre in genere, numero e caso con il sostantivo a cui si riferisce (in genere precede il sostantivo che accompagna);</a:t>
            </a:r>
          </a:p>
          <a:p>
            <a:pPr marL="285750" indent="-285750" algn="just">
              <a:buFontTx/>
              <a:buChar char="-"/>
            </a:pPr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it-IT" b="1" dirty="0" smtClean="0">
                <a:solidFill>
                  <a:srgbClr val="FF0000"/>
                </a:solidFill>
              </a:rPr>
              <a:t>sostantivo</a:t>
            </a:r>
            <a:r>
              <a:rPr lang="it-IT" dirty="0" smtClean="0"/>
              <a:t>: non accompagna un nome, ma si trova impiegato da solo preceduto dall’articolo.</a:t>
            </a:r>
          </a:p>
        </p:txBody>
      </p:sp>
    </p:spTree>
    <p:extLst>
      <p:ext uri="{BB962C8B-B14F-4D97-AF65-F5344CB8AC3E}">
        <p14:creationId xmlns:p14="http://schemas.microsoft.com/office/powerpoint/2010/main" val="139882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61703" y="875210"/>
            <a:ext cx="106592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</a:t>
            </a:r>
            <a:r>
              <a:rPr lang="it-IT" b="1" dirty="0" smtClean="0">
                <a:solidFill>
                  <a:srgbClr val="00B050"/>
                </a:solidFill>
              </a:rPr>
              <a:t>aggettivi sostantivati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possono essere impiegati: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al genere </a:t>
            </a:r>
            <a:r>
              <a:rPr lang="it-IT" u="sng" dirty="0" smtClean="0"/>
              <a:t>maschile</a:t>
            </a:r>
            <a:r>
              <a:rPr lang="it-IT" dirty="0" smtClean="0"/>
              <a:t> e </a:t>
            </a:r>
            <a:r>
              <a:rPr lang="it-IT" u="sng" dirty="0" smtClean="0"/>
              <a:t>femminile</a:t>
            </a:r>
            <a:r>
              <a:rPr lang="it-IT" dirty="0" smtClean="0"/>
              <a:t> per indicare una persona o gruppi di persone caratterizzate dalla medesima qualità (es.: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σοφός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cs typeface="Times New Roman" panose="02020603050405020304" pitchFamily="18" charset="0"/>
              </a:rPr>
              <a:t>, il saggio (sott. l’uomo);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σοφοί</a:t>
            </a:r>
            <a:r>
              <a:rPr lang="it-IT" dirty="0" smtClean="0">
                <a:cs typeface="Times New Roman" panose="02020603050405020304" pitchFamily="18" charset="0"/>
              </a:rPr>
              <a:t>, i saggi (sott. </a:t>
            </a:r>
            <a:r>
              <a:rPr lang="it-IT" dirty="0">
                <a:cs typeface="Times New Roman" panose="02020603050405020304" pitchFamily="18" charset="0"/>
              </a:rPr>
              <a:t>g</a:t>
            </a:r>
            <a:r>
              <a:rPr lang="it-IT" dirty="0" smtClean="0">
                <a:cs typeface="Times New Roman" panose="02020603050405020304" pitchFamily="18" charset="0"/>
              </a:rPr>
              <a:t>li uomini);</a:t>
            </a:r>
          </a:p>
          <a:p>
            <a:pPr marL="285750" indent="-285750">
              <a:buFontTx/>
              <a:buChar char="-"/>
            </a:pPr>
            <a:endParaRPr lang="it-IT" dirty="0" smtClean="0"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cs typeface="Times New Roman" panose="02020603050405020304" pitchFamily="18" charset="0"/>
              </a:rPr>
              <a:t>al genere </a:t>
            </a:r>
            <a:r>
              <a:rPr lang="it-IT" u="sng" dirty="0" smtClean="0">
                <a:cs typeface="Times New Roman" panose="02020603050405020304" pitchFamily="18" charset="0"/>
              </a:rPr>
              <a:t>neutro</a:t>
            </a:r>
            <a:r>
              <a:rPr lang="it-IT" dirty="0" smtClean="0">
                <a:cs typeface="Times New Roman" panose="02020603050405020304" pitchFamily="18" charset="0"/>
              </a:rPr>
              <a:t>, sia al singolare sia al plurale, per indicare un concetto astratto (es.: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τό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ἀγαθόν</a:t>
            </a:r>
            <a:r>
              <a:rPr lang="it-IT" dirty="0" smtClean="0">
                <a:cs typeface="Times New Roman" panose="02020603050405020304" pitchFamily="18" charset="0"/>
              </a:rPr>
              <a:t>, il bene;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ἀγαθά</a:t>
            </a:r>
            <a:r>
              <a:rPr lang="it-IT" dirty="0" smtClean="0">
                <a:cs typeface="Times New Roman" panose="02020603050405020304" pitchFamily="18" charset="0"/>
              </a:rPr>
              <a:t>, i beni, le cose buone).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7345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139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Times New Roman</vt:lpstr>
      <vt:lpstr>Tw Cen MT</vt:lpstr>
      <vt:lpstr>Tw Cen MT Condensed</vt:lpstr>
      <vt:lpstr>Wingdings 3</vt:lpstr>
      <vt:lpstr>Integrale</vt:lpstr>
      <vt:lpstr>GLI AGGETTIVI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AGGETTIVI</dc:title>
  <dc:creator>Antonio Parente</dc:creator>
  <cp:lastModifiedBy>Antonio Parente</cp:lastModifiedBy>
  <cp:revision>5</cp:revision>
  <dcterms:created xsi:type="dcterms:W3CDTF">2020-03-01T16:29:36Z</dcterms:created>
  <dcterms:modified xsi:type="dcterms:W3CDTF">2020-03-01T17:01:38Z</dcterms:modified>
</cp:coreProperties>
</file>