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0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40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44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04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31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59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95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6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53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41E8-D487-47A0-9534-A7CD2EF56391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B8C8-BA62-473B-A389-A39EB144D7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Properzio</a:t>
            </a:r>
            <a:r>
              <a:rPr lang="it-IT" dirty="0" smtClean="0"/>
              <a:t> classico</a:t>
            </a:r>
            <a:br>
              <a:rPr lang="it-IT" dirty="0" smtClean="0"/>
            </a:br>
            <a:r>
              <a:rPr lang="it-IT" dirty="0" smtClean="0"/>
              <a:t>lezione del 2/03/2020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Libro I, Elegia I</a:t>
            </a:r>
            <a:endParaRPr lang="it-IT" dirty="0"/>
          </a:p>
        </p:txBody>
      </p:sp>
      <p:pic>
        <p:nvPicPr>
          <p:cNvPr id="4" name="IV PROPERZIO CLASSIC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Properzio classico lezione del 2/03/2020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Properzio classico lezione del 2/03/2020</dc:title>
  <dc:creator>maria</dc:creator>
  <cp:lastModifiedBy>maria</cp:lastModifiedBy>
  <cp:revision>1</cp:revision>
  <dcterms:created xsi:type="dcterms:W3CDTF">2020-03-02T08:59:25Z</dcterms:created>
  <dcterms:modified xsi:type="dcterms:W3CDTF">2020-03-02T08:59:32Z</dcterms:modified>
</cp:coreProperties>
</file>