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26D-1D9E-457D-893A-FEAF3A18471C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DB04-074E-4284-8CEC-51A77240FE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96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26D-1D9E-457D-893A-FEAF3A18471C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DB04-074E-4284-8CEC-51A77240FE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86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26D-1D9E-457D-893A-FEAF3A18471C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DB04-074E-4284-8CEC-51A77240FE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29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26D-1D9E-457D-893A-FEAF3A18471C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DB04-074E-4284-8CEC-51A77240FE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24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26D-1D9E-457D-893A-FEAF3A18471C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DB04-074E-4284-8CEC-51A77240FE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00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26D-1D9E-457D-893A-FEAF3A18471C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DB04-074E-4284-8CEC-51A77240FE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6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26D-1D9E-457D-893A-FEAF3A18471C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DB04-074E-4284-8CEC-51A77240FE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05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26D-1D9E-457D-893A-FEAF3A18471C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DB04-074E-4284-8CEC-51A77240FE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5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26D-1D9E-457D-893A-FEAF3A18471C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DB04-074E-4284-8CEC-51A77240FE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64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26D-1D9E-457D-893A-FEAF3A18471C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DB04-074E-4284-8CEC-51A77240FE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38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26D-1D9E-457D-893A-FEAF3A18471C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DB04-074E-4284-8CEC-51A77240FE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52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3C26D-1D9E-457D-893A-FEAF3A18471C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DB04-074E-4284-8CEC-51A77240FE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38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Properzio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lezione del 2/03/2020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V Properz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Properzio lezione del 2/03/2020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Properzio lezione del 2/03/2020</dc:title>
  <dc:creator>maria</dc:creator>
  <cp:lastModifiedBy>maria</cp:lastModifiedBy>
  <cp:revision>1</cp:revision>
  <dcterms:created xsi:type="dcterms:W3CDTF">2020-03-02T08:57:50Z</dcterms:created>
  <dcterms:modified xsi:type="dcterms:W3CDTF">2020-03-02T08:58:24Z</dcterms:modified>
</cp:coreProperties>
</file>