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6fd6bab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6fd6bab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d6babf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d6babf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d6babf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d6babf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94"/>
            <a:ext cx="9144001" cy="504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62"/>
            <a:ext cx="9143998" cy="491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2698"/>
            <a:ext cx="9143999" cy="360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25" y="0"/>
            <a:ext cx="87102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