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772ea29a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772ea29a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772ea29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772ea29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772ea29a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772ea29a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772ea29a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772ea29a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772ea29a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772ea29a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772ea29a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772ea29a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772ea29a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772ea29a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772ea29a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772ea29a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5431"/>
            <a:ext cx="9144001" cy="399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27831"/>
            <a:ext cx="9144001" cy="3992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150" y="0"/>
            <a:ext cx="92511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6150"/>
            <a:ext cx="8520599" cy="44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217"/>
            <a:ext cx="9144000" cy="4909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0"/>
            <a:ext cx="8520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25" y="0"/>
            <a:ext cx="8617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5"/>
            <a:ext cx="9144002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3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